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62" r:id="rId2"/>
    <p:sldId id="372" r:id="rId3"/>
    <p:sldId id="389" r:id="rId4"/>
    <p:sldId id="420" r:id="rId5"/>
    <p:sldId id="421" r:id="rId6"/>
    <p:sldId id="380" r:id="rId7"/>
    <p:sldId id="403" r:id="rId8"/>
    <p:sldId id="416" r:id="rId9"/>
    <p:sldId id="419" r:id="rId10"/>
    <p:sldId id="410" r:id="rId11"/>
    <p:sldId id="411" r:id="rId12"/>
    <p:sldId id="412" r:id="rId13"/>
    <p:sldId id="413" r:id="rId14"/>
    <p:sldId id="415" r:id="rId15"/>
    <p:sldId id="414" r:id="rId16"/>
    <p:sldId id="395" r:id="rId17"/>
    <p:sldId id="422" r:id="rId18"/>
    <p:sldId id="426" r:id="rId19"/>
    <p:sldId id="3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8CF6C-D714-4A3C-A0FD-0762666291B2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B3FC2-B9F0-41EF-8399-CB9386E31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 numCol="2">
            <a:normAutofit/>
          </a:bodyPr>
          <a:lstStyle/>
          <a:p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Казахский национальный </a:t>
            </a:r>
            <a:b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университет им. Аль-Фараби</a:t>
            </a:r>
            <a:br>
              <a:rPr lang="ru-RU" sz="1800"/>
            </a:b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педагогики и образовательного менеджмента</a:t>
            </a:r>
          </a:p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: </a:t>
            </a:r>
            <a:r>
              <a:rPr lang="kk-K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научных  исследований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kk-KZ" sz="2000" i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ЛЕКЦИЯ 12</a:t>
            </a:r>
          </a:p>
          <a:p>
            <a:pPr algn="ctr">
              <a:buNone/>
              <a:defRPr/>
            </a:pPr>
            <a:r>
              <a:rPr lang="ru-RU" sz="28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ТЕСТИРОВАНИЕ КАК МЕТОД  НАУЧНОГО ИССЛЕДОВАНИЯ</a:t>
            </a:r>
            <a:endParaRPr lang="ru-KZ" sz="2800" b="1" kern="0" dirty="0">
              <a:solidFill>
                <a:srgbClr val="C00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Магауова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А.С.-д.п.н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3800" y="476672"/>
            <a:ext cx="41402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dirty="0">
                <a:latin typeface="+mj-lt"/>
              </a:rPr>
              <a:t>Әл-Фараби атындағы Қазақ ұлттық университеті</a:t>
            </a:r>
            <a:endParaRPr lang="ru-RU" dirty="0">
              <a:latin typeface="+mj-lt"/>
            </a:endParaRPr>
          </a:p>
        </p:txBody>
      </p:sp>
      <p:pic>
        <p:nvPicPr>
          <p:cNvPr id="9" name="Рисунок 8" descr="p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8185" y="0"/>
            <a:ext cx="1273855" cy="12687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Личностные тесты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психодиагностики, с помощью которых измеряют различные стороны личности индивида: установки, ценности, отношения, эмоциональные, мотивационные и межличностные свойства, типичные формы поведения. Обычно личностные тесты применяются в одной из форм: 1) шкалы и опросники; 2) ситуационные тесты или тесты действия, использующие перцептивные, когнитивные или оценочные задачи </a:t>
            </a:r>
            <a:r>
              <a:rPr lang="ru-RU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(определяется усвоение знаний), оценку себя, своих личностных конструктов и пр. 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Проективные тесты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(лат.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projectio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выбрасывание вперед) – совокупность методик целостного изучения личности, основанного на психологической интерпретации результатов проекции. В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ассоциативном проективном тесте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предлагаются незаконченные предложения, рассказы, рисунки и др. В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экспрессивном тесте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предлагается принять участие в психодраме, игре, рисовании на свободную тему и др. 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Тесты интеллекта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методики психодиагностики, ориентированные на выявление умственного потенциала индивида. Обычно в интеллектуальных тестах испытуемому предлагается установить логические отношения классификации, аналогии, обобщения и др. между терминами и понятиями, из которых составлены задачи теста. Иногда в задачах теста необходимо правильно составить рисунок, собрать геометрическую фигуру, сложить из представленных деталей изображение предмета и др.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Тесты достижений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 из методик психодиагностики, выявляющая степень владения испытуемым конкретными знаниями, умениями, навыками. Направлены на выявление уровня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усвоенности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конкретных навыков, а не обобщенных умений, которые человек приобретает в итоге разнообразного жизненного опыта. Тесты достижений проводятся в трех формах: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тесты действия;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тесты письменные.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тесты устные.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Тесты креативности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лат.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creatio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сотворение, создание) – методики для изучения и оценки творческих способностей личности. Диагностика творческих способностей ведется в двух направлениях: анализ жизненного опыта и индивидуальных особенностей творческой личности; анализ творческого мышления и его продуктов. 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Тесты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критериально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-ориентированные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методики психодиагностики, направленные на выявление уровня владения знаниями и навыками умственных действий, которые необходимы и достаточны для выполнения определенных классов учебных или профессиональных заданий. Критерием служит наличие или отсутствие этих знаний. Это инструмент обратной связи в организации процессов обучения. Результаты тестирования, проведенного с помощью этих методик, оцениваются не по порядковому месту испытуемого в выборке и не по отношению этих результатов к статистической норме, а по отношению ко всей сумме тестовых задач.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Критериально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-ориентированное тестирование позволяет обнаружить при анализе результатов недочеты умственного развития как отдельных индивидов, так и целых групп, и наметить меры для их ликвидации. Тесты могут быть вербальные (словесные, смысловые) и невербальные (фигурные, рисуночные), то есть без слов. 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методике выполнения теста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выделяют рефлективный и верификационный методы. </a:t>
            </a:r>
            <a:br>
              <a:rPr lang="ru-K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Рефлективные тестовые задания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подразделяются на два вида: 1) элективные (лат.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electus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избранный) задания на распознавание с выбором верного ответа из нескольких данных альтернатив, установление логической или иной связи; </a:t>
            </a:r>
          </a:p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инвентивные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(лат.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inventiv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выдумка, изобретение) задания на дополнение, преобразование и на свободную форму ответа.     Сущность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верификационного метода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выполнения тестовых заданий заключается в том, что опрашиваемый должен дать ответ типа «верно-неверно», «да-нет».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Критерии тестов</a:t>
            </a:r>
            <a:br>
              <a:rPr lang="ru-KZ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 результатов измерения принято оценивать по следующим общепринятым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критериям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объективность; 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надежность;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валидность. 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Вопросы для контроля: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228600" algn="l"/>
                <a:tab pos="6858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1.Раскройте сущность понятий «тесты», «тестирование». 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228600" algn="l"/>
                <a:tab pos="6858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2.Охарактеризуйте  разновидности тестов.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228600" algn="l"/>
                <a:tab pos="6858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3.Обоснуйте  методы оценки критериев качества теста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обьективность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надежность, валидность).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228600" algn="l"/>
                <a:tab pos="6858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Опишите  требования предъявляемые  к составлению тестовых заданий.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228600" algn="l"/>
                <a:tab pos="6858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5.Какие этапы включает в себя разработка тестовых заданий.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228600" algn="l"/>
                <a:tab pos="6858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6.Какие формы тестовых заданий Вам известны.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1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Рекомендуемая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1.Загвязинский В.И.,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Атаханов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Р. Методология и методы психолого-педагогического исследования: учебное пособие для студентов вузов. – М. : Академия, 2001. – 208 с.</a:t>
            </a:r>
          </a:p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 Методы системного педагогического исследования: учебное пособие. – М. : Народное образование, 2002.</a:t>
            </a:r>
          </a:p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 Методы педагогических исследований / Под ред. Пискунова А.И., Воробьева Г.В. – М. : Наука, 1979.</a:t>
            </a:r>
          </a:p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4. Образцов П.И. Методы и методология психолого-педагогического исследования. – СПб. : Питер, 2004. – 268 с.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5.Ахметова  Г. К.,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Пфейфер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Н.Э.,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Бурдина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Е.И. Азбука для начинающего исследователя: метод.   пособие. – Павлодар: РИО ПГУ им.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С.Торайгырова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2003</a:t>
            </a:r>
          </a:p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6. Волков Б.С., Волкова Н.В. Методы исследований в психологии: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учебно-практ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пособие. – 3-е изд.,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и доп. – М. : Педагогическое общество России, 2002. – 208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Цель лекции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раскрыть сущность , особенности и значение тестирования как метода научного исследования.</a:t>
            </a:r>
            <a:endParaRPr lang="ru-KZ" sz="24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План лекции: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Генезис и развитие тестирования  как метода научного исследования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Сущность тестирования  как метода научного исследования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3.Типы тестирования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Критерии тестов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1.Генезис и развитие тестирования  как метода научного исследования</a:t>
            </a:r>
            <a:br>
              <a:rPr lang="ru-K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Термин «тест» [англ.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проба, проверка, опыт, испытание, исследование] был введен основателем тестовой диагностики американским психологом Д. Кеттелом в конце XIX века. Позднее тесты совершенствовали французский психолог А. Бине, американский психолог Э.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Торндайк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его ученики. 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момента зарождения тестовая методика постоянно находилась в процессе совершенствования. Одним из основоположников учения о тестах является Альфред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Бинэ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(1857–1911). Им разработана система возрастных шкал для диагностики детей. Задания предполагали владение логическими, логико-перцептивными и арифметическими действиями, выявляли общую осведомленность, ориентировку в практических ситуациях, произвольную память и пр.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Позднее  немецкий психолог Вильям Штерн (1871–1938) предложил разделить возраст интеллектуального развития на возраст жизни и получить таким образом сопоставимый коэффициент интеллектуального развития.  Английский психолог Берт, а также американский ученый Термен попытались усовершенствовать эту систему. По их именам названы шкалы Бине-Берта и Бине-Термена. В 1916 г. при адаптации теста Бине-Термена  впервые была применена шкала интеллектуального развития IQ – «Ай-кью. 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1939 г. Д. Векслер рассчитал для этого теста стандарты, полученные при вычислении отклонений от средней величины конкретной взрослой группы, которая вошла  в научный обиход как «IQ-отклонением». 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накоплением экспериментального опыта теория тестов стала развиваться на базе латентно-структурного анализа (П.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Лазарсфельд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др.) и связанного с этим анализом ряда математических моделей измерения. Теперь используется математическая теория оценки качества заданий и параметров личности. На этой основе делаются все современные тесты. Отклонения от коэффициента интеллектуального развития вычисляются при подсчете отклонения отдельных результатов от средней величины (нормально распределенных) данных. </a:t>
            </a:r>
            <a:r>
              <a:rPr lang="ru-RU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шкале, с помощью которой определяется отклонение от коэффициента интеллектуального развития, средняя величина составляет 100, а стандартное отклонение в обе стороны примерно 15 единиц IQ. </a:t>
            </a:r>
            <a:endParaRPr lang="ru-K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2200" dirty="0"/>
            </a:br>
            <a:br>
              <a:rPr lang="ru-RU" sz="2200" dirty="0"/>
            </a:br>
            <a:br>
              <a:rPr lang="ru-RU" sz="2200" dirty="0"/>
            </a:br>
            <a:br>
              <a:rPr lang="ru-RU" sz="2200" dirty="0"/>
            </a:br>
            <a:r>
              <a:rPr lang="ru-RU" sz="27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Сущность тестирования как научного метода исследования</a:t>
            </a:r>
            <a:br>
              <a:rPr lang="ru-KZ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Тестирование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стандартизированное испытание, предназначенное для установления количественных и качественных индивидуально-психологических различий.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это стандартизированное задание или система контрольных заданий, нацеленных на измерение актуального уровня знаний, умений и навыков, а также способностей испытуемого.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Соответственно, под тестированием понимается метод психолого-педагогической диагностики, применяющий стандартизированные задания.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Стандартизация теста(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teststandardization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предполагает установление унифицированных процедур для а) его проведения и б) подсчета получаемых с его помощью показателей.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100" i="1" dirty="0"/>
            </a:br>
            <a:br>
              <a:rPr lang="ru-RU" sz="3100" i="1" dirty="0"/>
            </a:b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 теста</a:t>
            </a:r>
            <a:br>
              <a:rPr lang="ru-KZ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Содержание:</a:t>
            </a:r>
            <a:endParaRPr lang="ru-KZ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14300" algn="l"/>
              </a:tabLst>
            </a:pP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чем полнее отражено содержание, тем выше валидность теста;</a:t>
            </a:r>
            <a:endParaRPr lang="ru-KZ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14300" algn="l"/>
              </a:tabLst>
            </a:pP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должно быть вариативным;</a:t>
            </a:r>
            <a:endParaRPr lang="ru-KZ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14300" algn="l"/>
              </a:tabLst>
            </a:pP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должно быть научно достоверным</a:t>
            </a:r>
            <a:r>
              <a:rPr lang="kk-K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тестовых заданий:</a:t>
            </a:r>
            <a:endParaRPr lang="ru-KZ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14300" algn="l"/>
              </a:tabLst>
            </a:pP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зависит от цели контроля;</a:t>
            </a:r>
            <a:endParaRPr lang="ru-KZ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14300" algn="l"/>
              </a:tabLst>
            </a:pP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зависит от умений разработчика</a:t>
            </a:r>
            <a:r>
              <a:rPr lang="kk-K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тестовых заданий:</a:t>
            </a:r>
            <a:endParaRPr lang="ru-KZ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14300" algn="l"/>
              </a:tabLst>
            </a:pP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зависит от цели контроля;</a:t>
            </a:r>
            <a:endParaRPr lang="ru-KZ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14300" algn="l"/>
              </a:tabLst>
            </a:pP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зависит от умений разработчика</a:t>
            </a:r>
            <a:r>
              <a:rPr lang="kk-K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Дифференцирующая способность теста:</a:t>
            </a:r>
            <a:endParaRPr lang="ru-KZ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14300" algn="l"/>
              </a:tabLst>
            </a:pP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те испытуемые, которые знают материал, должны ответить на вопросы теста, незнающие – не смогут выполнить тестовые задания</a:t>
            </a:r>
            <a:r>
              <a:rPr lang="kk-K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Дифференцирующая способность теста:</a:t>
            </a:r>
            <a:br>
              <a:rPr lang="ru-KZ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те испытуемые, которые знают материал, должны ответить на вопросы теста, незнающие – не смогут выполнить тестовые задания;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Информативность задания;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Коррелируемость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заданий с критериями;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Виды и формы тестов;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Требования к разработке тестов;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Этапы разработки тестовых заданий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3.Типы тестирования</a:t>
            </a:r>
            <a:br>
              <a:rPr lang="ru-K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Существуют три основных сферы тестирования: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тестирование в образовании; 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профессиональное тестирование; 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3)психологическое тестирование. Во всех трех сферах применяют следующие виды тестов: личностные, проективные, тесты интеллекта, тесты достижений, тесты креативности, тесты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критериально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-ориентированные.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3246</TotalTime>
  <Words>1505</Words>
  <Application>Microsoft Office PowerPoint</Application>
  <PresentationFormat>Экран (4:3)</PresentationFormat>
  <Paragraphs>88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Calibri</vt:lpstr>
      <vt:lpstr>Cambria</vt:lpstr>
      <vt:lpstr>Times New Roman</vt:lpstr>
      <vt:lpstr>Tw Cen MT</vt:lpstr>
      <vt:lpstr>Wingdings</vt:lpstr>
      <vt:lpstr>Wingdings 2</vt:lpstr>
      <vt:lpstr>Обычная</vt:lpstr>
      <vt:lpstr>Казахский национальный  университет им. Аль-Фараби </vt:lpstr>
      <vt:lpstr>Цель лекции</vt:lpstr>
      <vt:lpstr>План лекции:</vt:lpstr>
      <vt:lpstr>1.Генезис и развитие тестирования  как метода научного исследования </vt:lpstr>
      <vt:lpstr> </vt:lpstr>
      <vt:lpstr>    2. Сущность тестирования как научного метода исследования  </vt:lpstr>
      <vt:lpstr>  Характеристика теста  </vt:lpstr>
      <vt:lpstr>Дифференцирующая способность теста: </vt:lpstr>
      <vt:lpstr>3.Типы тестирования </vt:lpstr>
      <vt:lpstr>Личностные тесты</vt:lpstr>
      <vt:lpstr>Проективные тесты</vt:lpstr>
      <vt:lpstr>Тесты интеллекта</vt:lpstr>
      <vt:lpstr>Тесты достижений</vt:lpstr>
      <vt:lpstr>Тесты креативности</vt:lpstr>
      <vt:lpstr>Тесты критериально-ориентированные</vt:lpstr>
      <vt:lpstr>По методике выполнения теста выделяют рефлективный и верификационный методы.  </vt:lpstr>
      <vt:lpstr> 4. Критерии тестов  </vt:lpstr>
      <vt:lpstr> Вопросы для контроля: </vt:lpstr>
      <vt:lpstr> Рекомендуемая литература: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С.Ж.АСФЕНДИЯРОВ АТЫНДАҒЫ ҚАЗАҚ ҰЛТТЫҚ МЕДИЦИНА  УНИВЕРСИТЕТІ</dc:title>
  <dc:creator>ASEM</dc:creator>
  <cp:lastModifiedBy>Akmaral Magauova</cp:lastModifiedBy>
  <cp:revision>178</cp:revision>
  <dcterms:created xsi:type="dcterms:W3CDTF">2015-09-15T12:16:44Z</dcterms:created>
  <dcterms:modified xsi:type="dcterms:W3CDTF">2023-11-08T14:25:37Z</dcterms:modified>
</cp:coreProperties>
</file>